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8" r:id="rId2"/>
    <p:sldId id="289" r:id="rId3"/>
    <p:sldId id="256" r:id="rId4"/>
    <p:sldId id="287" r:id="rId5"/>
    <p:sldId id="259" r:id="rId6"/>
    <p:sldId id="260" r:id="rId7"/>
    <p:sldId id="261" r:id="rId8"/>
    <p:sldId id="290" r:id="rId9"/>
    <p:sldId id="263" r:id="rId10"/>
    <p:sldId id="264" r:id="rId11"/>
    <p:sldId id="265" r:id="rId12"/>
    <p:sldId id="291" r:id="rId13"/>
    <p:sldId id="267" r:id="rId14"/>
    <p:sldId id="292" r:id="rId15"/>
    <p:sldId id="269" r:id="rId16"/>
    <p:sldId id="293" r:id="rId17"/>
    <p:sldId id="271" r:id="rId18"/>
    <p:sldId id="294" r:id="rId19"/>
    <p:sldId id="273" r:id="rId20"/>
    <p:sldId id="295" r:id="rId21"/>
    <p:sldId id="275" r:id="rId22"/>
    <p:sldId id="296" r:id="rId23"/>
    <p:sldId id="277" r:id="rId24"/>
    <p:sldId id="297" r:id="rId25"/>
    <p:sldId id="279" r:id="rId26"/>
    <p:sldId id="29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38" autoAdjust="0"/>
    <p:restoredTop sz="94660"/>
  </p:normalViewPr>
  <p:slideViewPr>
    <p:cSldViewPr>
      <p:cViewPr varScale="1">
        <p:scale>
          <a:sx n="102" d="100"/>
          <a:sy n="102" d="100"/>
        </p:scale>
        <p:origin x="238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3106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11281-A655-451A-BCB4-77E6FAF91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short connections used at microwave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5AC7F-9D88-4154-963F-863004DF02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increase neutralizing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reduce phase shift along the connection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increase compensating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reduce noise figure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E5D04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3830324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5406F-662B-4065-ADFB-6464B7893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parasitic characteristic causes electrolytic capacitors to be unsuitable for use at RF?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E682F2-B664-44B0-AD91-94D97E7737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Skin effect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Shunt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Inductance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Dielectric leakage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E5D05 ECLM Page (4 - 26)</a:t>
            </a:r>
          </a:p>
        </p:txBody>
      </p:sp>
    </p:spTree>
    <p:extLst>
      <p:ext uri="{BB962C8B-B14F-4D97-AF65-F5344CB8AC3E}">
        <p14:creationId xmlns:p14="http://schemas.microsoft.com/office/powerpoint/2010/main" val="640873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95162E0-47EF-393F-03FF-74ED0B8D7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42F3D-017F-8BA9-00D8-7DA26F2B3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parasitic characteristic causes electrolytic capacitors to be unsuitable for use at RF?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81083B-D0B4-9489-0A6C-6CAEA18AEB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Skin effect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Shunt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Inductance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Dielectric leakage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E5D05 ECLM Page (4 - 26)</a:t>
            </a:r>
          </a:p>
        </p:txBody>
      </p:sp>
    </p:spTree>
    <p:extLst>
      <p:ext uri="{BB962C8B-B14F-4D97-AF65-F5344CB8AC3E}">
        <p14:creationId xmlns:p14="http://schemas.microsoft.com/office/powerpoint/2010/main" val="1716458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EC3BD-C0BA-4058-9EAC-14CDF28EE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parasitic characteristic creates an inductor’s self-resonance?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F0739B-4C79-41FC-BECB-E44BFB238F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Skin effect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Dielectric loss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Coupling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Inter-turn capacitance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E5D06 ECLM Page (4 - 7)</a:t>
            </a:r>
          </a:p>
        </p:txBody>
      </p:sp>
    </p:spTree>
    <p:extLst>
      <p:ext uri="{BB962C8B-B14F-4D97-AF65-F5344CB8AC3E}">
        <p14:creationId xmlns:p14="http://schemas.microsoft.com/office/powerpoint/2010/main" val="1355269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11DA646-FECA-82EE-29DE-28FD3B6DD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F2408-45CA-AD7B-6196-F6C496BEE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parasitic characteristic creates an inductor’s self-resonance?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B8882-1DCE-CEC8-3B6E-FAA36C68FB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Skin effect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Dielectric loss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Coupling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Inter-turn capacitance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E5D06 ECLM Page (4 - 7)</a:t>
            </a:r>
          </a:p>
        </p:txBody>
      </p:sp>
    </p:spTree>
    <p:extLst>
      <p:ext uri="{BB962C8B-B14F-4D97-AF65-F5344CB8AC3E}">
        <p14:creationId xmlns:p14="http://schemas.microsoft.com/office/powerpoint/2010/main" val="1986616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702C3-EA0C-441D-A184-27896B824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combines to create the self-resonance of a component?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5A2D6-FB09-4A8C-8D31-0DC5962C9C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component’s resistance and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component’s nominal and parasitic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component’s inductance and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component’s electrical length and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E5D07 ECLM Page (4 - 26)</a:t>
            </a:r>
          </a:p>
        </p:txBody>
      </p:sp>
    </p:spTree>
    <p:extLst>
      <p:ext uri="{BB962C8B-B14F-4D97-AF65-F5344CB8AC3E}">
        <p14:creationId xmlns:p14="http://schemas.microsoft.com/office/powerpoint/2010/main" val="732082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A1B3493-B287-C5C8-A3F2-45EFA7786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0BB21-6B5B-3F70-C365-D1BCE3823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combines to create the self-resonance of a component?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5372F-0BC4-7E2B-FB0C-F557A7429F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component’s resistance and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component’s nominal and parasitic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component’s inductance and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component’s electrical length and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E5D07 ECLM Page (4 - 26)</a:t>
            </a:r>
          </a:p>
        </p:txBody>
      </p:sp>
    </p:spTree>
    <p:extLst>
      <p:ext uri="{BB962C8B-B14F-4D97-AF65-F5344CB8AC3E}">
        <p14:creationId xmlns:p14="http://schemas.microsoft.com/office/powerpoint/2010/main" val="1601572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4DE07-9AFE-45BB-A6A0-29DF12E70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primary cause of loss in film capacitors at RF?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390517-6F5F-4FB8-8F18-8EB05CF2F6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Inductance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Dielectric loss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Self-discharge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Skin effect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E5D08 ECLM Page (4 - 26)</a:t>
            </a:r>
          </a:p>
        </p:txBody>
      </p:sp>
    </p:spTree>
    <p:extLst>
      <p:ext uri="{BB962C8B-B14F-4D97-AF65-F5344CB8AC3E}">
        <p14:creationId xmlns:p14="http://schemas.microsoft.com/office/powerpoint/2010/main" val="1060457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448E8DA-B49C-4BF2-6A70-3AECAE98AC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CE001-6D9B-1D49-3834-86B8AE34C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primary cause of loss in film capacitors at RF?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38F59-64FB-AB49-8C34-B1DC211A6F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Inductance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Dielectric loss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Self-discharge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Skin effect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E5D08 ECLM Page (4 - 26)</a:t>
            </a:r>
          </a:p>
        </p:txBody>
      </p:sp>
    </p:spTree>
    <p:extLst>
      <p:ext uri="{BB962C8B-B14F-4D97-AF65-F5344CB8AC3E}">
        <p14:creationId xmlns:p14="http://schemas.microsoft.com/office/powerpoint/2010/main" val="2475399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80DB2-B1AA-4C18-9DB1-04A387800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to reactive power in ideal inductors and capacitors?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713F2A-28A6-4E18-B4E7-0A5E0DDB86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dissipated as heat in the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Energy is stored in magnetic or electric fields, but power is not dissipated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canceled by Coulomb forces in the capacitor and inductor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is dissipated in the formation of inductive and capacitive fields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E5D09 ECLM Page (4 - 24)</a:t>
            </a:r>
          </a:p>
        </p:txBody>
      </p:sp>
    </p:spTree>
    <p:extLst>
      <p:ext uri="{BB962C8B-B14F-4D97-AF65-F5344CB8AC3E}">
        <p14:creationId xmlns:p14="http://schemas.microsoft.com/office/powerpoint/2010/main" val="1455575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EE78F2B-F093-98E1-EAF1-175F7EA01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2F8CD-F8C9-39C4-D3BC-D35EEEB6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to reactive power in ideal inductors and capacitors?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50F65-8CFA-0F7B-FD6A-662D314A91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dissipated as heat in the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Energy is stored in magnetic or electric fields, but power is not dissipated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canceled by Coulomb forces in the capacitor and inductor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is dissipated in the formation of inductive and capacitive fields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E5D09 ECLM Page (4 - 24)</a:t>
            </a:r>
          </a:p>
        </p:txBody>
      </p:sp>
    </p:spTree>
    <p:extLst>
      <p:ext uri="{BB962C8B-B14F-4D97-AF65-F5344CB8AC3E}">
        <p14:creationId xmlns:p14="http://schemas.microsoft.com/office/powerpoint/2010/main" val="42286473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805B4-D9D6-4F3B-8816-CF6F870B9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As a conductor’s diameter increases, what is the effect on its electrical length?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625A6C-DB12-4A81-87D4-C995B5F4A6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Thickness has no effect on electrical 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varies randomly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increases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E5D10 ECLM Page (4 - 25)</a:t>
            </a:r>
          </a:p>
        </p:txBody>
      </p:sp>
    </p:spTree>
    <p:extLst>
      <p:ext uri="{BB962C8B-B14F-4D97-AF65-F5344CB8AC3E}">
        <p14:creationId xmlns:p14="http://schemas.microsoft.com/office/powerpoint/2010/main" val="3955189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5C6A7AA-A2D3-886D-4577-AFB7B50E7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6F6F4-9611-25E8-CF52-16EE218B8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As a conductor’s diameter increases, what is the effect on its electrical length?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A17D7-185F-D99B-F4D0-C7A49B6D8B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Thickness has no effect on electrical 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varies randomly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increases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E5D10 ECLM Page (4 - 25)</a:t>
            </a:r>
          </a:p>
        </p:txBody>
      </p:sp>
    </p:spTree>
    <p:extLst>
      <p:ext uri="{BB962C8B-B14F-4D97-AF65-F5344CB8AC3E}">
        <p14:creationId xmlns:p14="http://schemas.microsoft.com/office/powerpoint/2010/main" val="2135034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6E802-1027-4512-88BA-C5DB37077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real power is consumed in a circuit consisting of a 100-ohm resistor in series with a 100-ohm inductive reactance drawing 1 ampere?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F50CE-C5B3-468A-9D50-E690A0245F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70.7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100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141.4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200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E5D11 ECLM Page (4 - 26)</a:t>
            </a:r>
          </a:p>
        </p:txBody>
      </p:sp>
    </p:spTree>
    <p:extLst>
      <p:ext uri="{BB962C8B-B14F-4D97-AF65-F5344CB8AC3E}">
        <p14:creationId xmlns:p14="http://schemas.microsoft.com/office/powerpoint/2010/main" val="19596435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43D7485-2D22-88E1-8195-163AA61C4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4D43C-F1ED-8CB4-F08B-59B897198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real power is consumed in a circuit consisting of a 100-ohm resistor in series with a 100-ohm inductive reactance drawing 1 ampere?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1938FB-A1A2-2C51-5DAC-DE95A8024B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70.7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100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141.4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200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E5D11 ECLM Page (4 - 26)</a:t>
            </a:r>
          </a:p>
        </p:txBody>
      </p:sp>
    </p:spTree>
    <p:extLst>
      <p:ext uri="{BB962C8B-B14F-4D97-AF65-F5344CB8AC3E}">
        <p14:creationId xmlns:p14="http://schemas.microsoft.com/office/powerpoint/2010/main" val="16797507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3E1BE-43A1-424C-A44D-389EC7C96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reactive power?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DFD94-D062-4206-8E1F-ED85A723AF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consumed in circuit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Power consumed by an inductor’s wire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power consumed in inductors and capacitors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Wattless, nonproductive power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E5D12 ECLM Page (4 - 26)</a:t>
            </a:r>
          </a:p>
        </p:txBody>
      </p:sp>
    </p:spTree>
    <p:extLst>
      <p:ext uri="{BB962C8B-B14F-4D97-AF65-F5344CB8AC3E}">
        <p14:creationId xmlns:p14="http://schemas.microsoft.com/office/powerpoint/2010/main" val="38815736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D647AB3-BDA7-6E96-B5D2-41E22EA0CE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72599-8E14-2652-3C69-DDD005B07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reactive power?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D6901D-4BF4-40C1-9B93-CF5021FECA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consumed in circuit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Power consumed by an inductor’s wire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power consumed in inductors and capacitors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Wattless, nonproductive power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E5D12 ECLM Page (4 - 26)</a:t>
            </a:r>
          </a:p>
        </p:txBody>
      </p:sp>
    </p:spTree>
    <p:extLst>
      <p:ext uri="{BB962C8B-B14F-4D97-AF65-F5344CB8AC3E}">
        <p14:creationId xmlns:p14="http://schemas.microsoft.com/office/powerpoint/2010/main" val="2847443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5F0FF-D122-43E6-995B-F1E646686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result of skin effect?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8EB368-410F-4256-963B-A71A8BC5F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2628901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As frequency increases, RF current flows in a thinner layer of the conductor, closer to the surface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As frequency decreases, RF current flows in a thinner layer of the conductor, closer to the surface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Thermal effects on the surface of the conductor increase the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Thermal effects on the surface of the conductor decrease the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E5D01 ECLM Page (4 - 33)</a:t>
            </a:r>
          </a:p>
        </p:txBody>
      </p:sp>
    </p:spTree>
    <p:extLst>
      <p:ext uri="{BB962C8B-B14F-4D97-AF65-F5344CB8AC3E}">
        <p14:creationId xmlns:p14="http://schemas.microsoft.com/office/powerpoint/2010/main" val="339193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5F0FF-D122-43E6-995B-F1E646686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result of skin effect?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8EB368-410F-4256-963B-A71A8BC5F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2628901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As frequency increases, RF current flows in a thinner layer of the conductor, closer to the surface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As frequency decreases, RF current flows in a thinner layer of the conductor, closer to the surface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Thermal effects on the surface of the conductor increase the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Thermal effects on the surface of the conductor decrease the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E5D01 ECLM Page (4 - 33)</a:t>
            </a:r>
          </a:p>
        </p:txBody>
      </p:sp>
    </p:spTree>
    <p:extLst>
      <p:ext uri="{BB962C8B-B14F-4D97-AF65-F5344CB8AC3E}">
        <p14:creationId xmlns:p14="http://schemas.microsoft.com/office/powerpoint/2010/main" val="4273071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7F35B-84FC-4C36-B669-0A8B83C77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it important to keep lead lengths short for components used in circuits for VHF and above?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49C7E-5E3B-44AC-A7D3-0D51BE6AC6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increase the thermal time constant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avoid unwanted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maintain component lifetime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E5D02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3831830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29C7C-D536-4FA9-B5E7-4756DFFA0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it important to keep lead lengths short for components used in circuits for VHF and above?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25304F-CB59-4B33-BD4E-85B54BBA72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increase the thermal time constant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avoid unwanted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maintain component lifetime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E5D02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2375454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30D1D-5D7C-402D-A715-96FB9DECF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phase relationship between current and voltage for reactive power?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8384E0-80AE-44ED-B871-5F0A323E2E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They are out of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They are in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They are 90 degrees out of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They are 45 degrees out of phase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E5D03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2443250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0817DCC-DCDD-1A3B-6F16-8B51E9F5B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26F93-124F-A1B5-455D-4F2E3109C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phase relationship between current and voltage for reactive power?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1E21E9-B635-E25A-9155-79D784A9C2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They are out of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They are in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They are 90 degrees out of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They are 45 degrees out of phase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E5D03 ECLM Page (5 - 13)</a:t>
            </a:r>
          </a:p>
        </p:txBody>
      </p:sp>
    </p:spTree>
    <p:extLst>
      <p:ext uri="{BB962C8B-B14F-4D97-AF65-F5344CB8AC3E}">
        <p14:creationId xmlns:p14="http://schemas.microsoft.com/office/powerpoint/2010/main" val="3779075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96EC-F491-4A99-B27D-D5B9D5CAD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short connections used at microwave frequencies?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EBC73-3240-4E69-B33F-4D7C9E2AE1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increase neutralizing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reduce phase shift along the connection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increase compensating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reduce noise figure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E5D04 ECLM Page (4 - 35)</a:t>
            </a:r>
          </a:p>
        </p:txBody>
      </p:sp>
    </p:spTree>
    <p:extLst>
      <p:ext uri="{BB962C8B-B14F-4D97-AF65-F5344CB8AC3E}">
        <p14:creationId xmlns:p14="http://schemas.microsoft.com/office/powerpoint/2010/main" val="402231879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122</TotalTime>
  <Words>1244</Words>
  <Application>Microsoft Office PowerPoint</Application>
  <PresentationFormat>On-screen Show (4:3)</PresentationFormat>
  <Paragraphs>147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What is the result of skin effect?</vt:lpstr>
      <vt:lpstr>What is the result of skin effect?</vt:lpstr>
      <vt:lpstr>Why is it important to keep lead lengths short for components used in circuits for VHF and above?</vt:lpstr>
      <vt:lpstr>Why is it important to keep lead lengths short for components used in circuits for VHF and above?</vt:lpstr>
      <vt:lpstr>What is the phase relationship between current and voltage for reactive power?</vt:lpstr>
      <vt:lpstr>What is the phase relationship between current and voltage for reactive power?</vt:lpstr>
      <vt:lpstr>Why are short connections used at microwave frequencies?</vt:lpstr>
      <vt:lpstr>Why are short connections used at microwave frequencies?</vt:lpstr>
      <vt:lpstr>What parasitic characteristic causes electrolytic capacitors to be unsuitable for use at RF?</vt:lpstr>
      <vt:lpstr>What parasitic characteristic causes electrolytic capacitors to be unsuitable for use at RF?</vt:lpstr>
      <vt:lpstr>What parasitic characteristic creates an inductor’s self-resonance?</vt:lpstr>
      <vt:lpstr>What parasitic characteristic creates an inductor’s self-resonance?</vt:lpstr>
      <vt:lpstr>What combines to create the self-resonance of a component?</vt:lpstr>
      <vt:lpstr>What combines to create the self-resonance of a component?</vt:lpstr>
      <vt:lpstr>What is the primary cause of loss in film capacitors at RF?</vt:lpstr>
      <vt:lpstr>What is the primary cause of loss in film capacitors at RF?</vt:lpstr>
      <vt:lpstr>What happens to reactive power in ideal inductors and capacitors?</vt:lpstr>
      <vt:lpstr>What happens to reactive power in ideal inductors and capacitors?</vt:lpstr>
      <vt:lpstr>As a conductor’s diameter increases, what is the effect on its electrical length?</vt:lpstr>
      <vt:lpstr>As a conductor’s diameter increases, what is the effect on its electrical length?</vt:lpstr>
      <vt:lpstr>How much real power is consumed in a circuit consisting of a 100-ohm resistor in series with a 100-ohm inductive reactance drawing 1 ampere?</vt:lpstr>
      <vt:lpstr>How much real power is consumed in a circuit consisting of a 100-ohm resistor in series with a 100-ohm inductive reactance drawing 1 ampere?</vt:lpstr>
      <vt:lpstr>What is reactive power?</vt:lpstr>
      <vt:lpstr>What is reactive power?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12</cp:revision>
  <dcterms:created xsi:type="dcterms:W3CDTF">2014-03-12T18:09:47Z</dcterms:created>
  <dcterms:modified xsi:type="dcterms:W3CDTF">2024-06-19T20:02:21Z</dcterms:modified>
</cp:coreProperties>
</file>